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39-38F0-47E1-81A6-C422B1F7A28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069-99A8-4517-9470-3C5C85C90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8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39-38F0-47E1-81A6-C422B1F7A28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069-99A8-4517-9470-3C5C85C90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0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39-38F0-47E1-81A6-C422B1F7A28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069-99A8-4517-9470-3C5C85C90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2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39-38F0-47E1-81A6-C422B1F7A28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069-99A8-4517-9470-3C5C85C90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3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39-38F0-47E1-81A6-C422B1F7A28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069-99A8-4517-9470-3C5C85C90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5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39-38F0-47E1-81A6-C422B1F7A28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069-99A8-4517-9470-3C5C85C90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5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39-38F0-47E1-81A6-C422B1F7A28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069-99A8-4517-9470-3C5C85C90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28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39-38F0-47E1-81A6-C422B1F7A28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069-99A8-4517-9470-3C5C85C90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9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39-38F0-47E1-81A6-C422B1F7A28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069-99A8-4517-9470-3C5C85C90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39-38F0-47E1-81A6-C422B1F7A28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069-99A8-4517-9470-3C5C85C90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9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39-38F0-47E1-81A6-C422B1F7A28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069-99A8-4517-9470-3C5C85C90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5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21139-38F0-47E1-81A6-C422B1F7A28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C2069-99A8-4517-9470-3C5C85C90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1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0733" y="11290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«Первые русские князья»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99618" y="467195"/>
            <a:ext cx="3867464" cy="96996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Дата: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/мм/гг.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480" y="3941920"/>
            <a:ext cx="3035300" cy="280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575" y="3971925"/>
            <a:ext cx="2381250" cy="2886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512" y="3900169"/>
            <a:ext cx="2447608" cy="2911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575" y="94601"/>
            <a:ext cx="1739265" cy="2068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6485" y="1129092"/>
            <a:ext cx="1717100" cy="239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374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6358" y="1394935"/>
            <a:ext cx="8915400" cy="1325563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задач мы должны достичь на уроке?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9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3120" y="686373"/>
            <a:ext cx="92806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урока: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значение изменений, введенных в управление Древнерусским государством княгиней Ольгой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3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640" y="1924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первых русских князей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955157"/>
              </p:ext>
            </p:extLst>
          </p:nvPr>
        </p:nvGraphicFramePr>
        <p:xfrm>
          <a:off x="838200" y="1828799"/>
          <a:ext cx="10944068" cy="455062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036775"/>
                <a:gridCol w="3956942"/>
                <a:gridCol w="2950351"/>
              </a:tblGrid>
              <a:tr h="1615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Правитель, годы правления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Внутренняя политика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Внешняя политика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1.Рюрик</a:t>
                      </a:r>
                      <a:endParaRPr lang="ru-RU" sz="3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2.Олег</a:t>
                      </a:r>
                      <a:endParaRPr lang="ru-RU" sz="3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3.Игорь </a:t>
                      </a:r>
                      <a:endParaRPr lang="ru-RU" sz="3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4.Ольга</a:t>
                      </a:r>
                      <a:endParaRPr lang="ru-RU" sz="3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5.Святослав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70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правление княгини Ольги отличалось от правления остальных князей?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0" y="1815148"/>
            <a:ext cx="3765549" cy="46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6480" y="686373"/>
            <a:ext cx="90673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урока</a:t>
            </a:r>
            <a:r>
              <a:rPr lang="ru-R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«В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значение изменений, введенных в управление Древнерусским государством княгиней </a:t>
            </a:r>
            <a:r>
              <a:rPr lang="ru-RU" sz="4400">
                <a:latin typeface="Times New Roman" panose="02020603050405020304" pitchFamily="18" charset="0"/>
                <a:cs typeface="Times New Roman" panose="02020603050405020304" pitchFamily="18" charset="0"/>
              </a:rPr>
              <a:t>Ольгой</a:t>
            </a:r>
            <a:r>
              <a:rPr lang="ru-R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3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9800" y="233044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240" y="19983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1.Что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уроке?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2.Что не понравилось?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3.Что было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сложным?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4.Что хотелось бы узнать подробнее?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115" y="58896"/>
            <a:ext cx="1289685" cy="17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8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200" y="375285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07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95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Тема урока:  «Первые русские князья»</vt:lpstr>
      <vt:lpstr>Каких задач мы должны достичь на уроке?</vt:lpstr>
      <vt:lpstr>Презентация PowerPoint</vt:lpstr>
      <vt:lpstr>Таблица  «Деятельность первых русских князей»</vt:lpstr>
      <vt:lpstr>Чем правление княгини Ольги отличалось от правления остальных князей? </vt:lpstr>
      <vt:lpstr>Презентация PowerPoint</vt:lpstr>
      <vt:lpstr>Подумайте!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«Первые русские князья»</dc:title>
  <dc:creator>Анастасия Хапчук</dc:creator>
  <cp:lastModifiedBy>Анастасия Хапчук</cp:lastModifiedBy>
  <cp:revision>6</cp:revision>
  <dcterms:created xsi:type="dcterms:W3CDTF">2015-05-21T06:12:02Z</dcterms:created>
  <dcterms:modified xsi:type="dcterms:W3CDTF">2015-09-22T14:42:43Z</dcterms:modified>
</cp:coreProperties>
</file>